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9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F7002-0EE8-4A1D-8BD1-4B6A2AD3E1D2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17A606-626A-48D6-AF59-B2E7EA0BEB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7A606-626A-48D6-AF59-B2E7EA0BEB4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BDA08-6049-4E62-BD18-0EA2653D6272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285DFE1-E5E3-4E47-B9BE-3D3B23FCFC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BDA08-6049-4E62-BD18-0EA2653D6272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DFE1-E5E3-4E47-B9BE-3D3B23FCF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BDA08-6049-4E62-BD18-0EA2653D6272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DFE1-E5E3-4E47-B9BE-3D3B23FCF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BDA08-6049-4E62-BD18-0EA2653D6272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DFE1-E5E3-4E47-B9BE-3D3B23FCFC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BDA08-6049-4E62-BD18-0EA2653D6272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285DFE1-E5E3-4E47-B9BE-3D3B23FCF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BDA08-6049-4E62-BD18-0EA2653D6272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DFE1-E5E3-4E47-B9BE-3D3B23FCFC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BDA08-6049-4E62-BD18-0EA2653D6272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DFE1-E5E3-4E47-B9BE-3D3B23FCFC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BDA08-6049-4E62-BD18-0EA2653D6272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DFE1-E5E3-4E47-B9BE-3D3B23FCF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BDA08-6049-4E62-BD18-0EA2653D6272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DFE1-E5E3-4E47-B9BE-3D3B23FCF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BDA08-6049-4E62-BD18-0EA2653D6272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5DFE1-E5E3-4E47-B9BE-3D3B23FCFC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BDA08-6049-4E62-BD18-0EA2653D6272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285DFE1-E5E3-4E47-B9BE-3D3B23FCFC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51BDA08-6049-4E62-BD18-0EA2653D6272}" type="datetimeFigureOut">
              <a:rPr lang="en-US" smtClean="0"/>
              <a:pPr/>
              <a:t>11/13/2010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285DFE1-E5E3-4E47-B9BE-3D3B23FCFC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Steven Rodriguez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Fact Monster</a:t>
            </a:r>
            <a:endParaRPr lang="en-US" sz="7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Factual </a:t>
            </a:r>
            <a:r>
              <a:rPr lang="en-US" sz="5400" dirty="0" smtClean="0"/>
              <a:t>Information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Dictionary</a:t>
            </a:r>
          </a:p>
          <a:p>
            <a:pPr lvl="1"/>
            <a:r>
              <a:rPr lang="en-US" sz="2800" dirty="0" smtClean="0"/>
              <a:t>Definitions, Meanings, Thesaurus. Well Explained.</a:t>
            </a:r>
          </a:p>
          <a:p>
            <a:r>
              <a:rPr lang="en-US" sz="2800" dirty="0" smtClean="0"/>
              <a:t>Encyclopedia</a:t>
            </a:r>
          </a:p>
          <a:p>
            <a:pPr lvl="1"/>
            <a:r>
              <a:rPr lang="en-US" sz="2800" dirty="0" smtClean="0"/>
              <a:t>  Articles, Explanation</a:t>
            </a:r>
          </a:p>
          <a:p>
            <a:r>
              <a:rPr lang="en-US" sz="2800" dirty="0" smtClean="0"/>
              <a:t>Almanac</a:t>
            </a:r>
          </a:p>
          <a:p>
            <a:pPr lvl="1"/>
            <a:r>
              <a:rPr lang="en-US" sz="2800" dirty="0" smtClean="0"/>
              <a:t>World History, Recent News, World News</a:t>
            </a:r>
          </a:p>
          <a:p>
            <a:r>
              <a:rPr lang="en-US" sz="2800" dirty="0" smtClean="0"/>
              <a:t>Search Bar</a:t>
            </a:r>
          </a:p>
          <a:p>
            <a:endParaRPr lang="en-US" dirty="0"/>
          </a:p>
        </p:txBody>
      </p:sp>
      <p:pic>
        <p:nvPicPr>
          <p:cNvPr id="79874" name="Picture 2" descr="http://ts3.mm.bing.net/images/thumbnail.aspx?q=310927889510&amp;id=19c378083e46f03526ae3aea98204cd3&amp;url=http%3a%2f%2fjhts.sharpschool.com%2fUserFiles%2fServers%2fServer_968491%2fImage%2fclip_art_library_boo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9017" y="4724400"/>
            <a:ext cx="4261583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All Subjects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Reference Desk &amp; Site Map</a:t>
            </a:r>
          </a:p>
          <a:p>
            <a:pPr lvl="1"/>
            <a:r>
              <a:rPr lang="en-US" sz="2800" dirty="0" smtClean="0"/>
              <a:t>U.S</a:t>
            </a:r>
          </a:p>
          <a:p>
            <a:pPr lvl="1"/>
            <a:r>
              <a:rPr lang="en-US" sz="2800" dirty="0" smtClean="0"/>
              <a:t>Science</a:t>
            </a:r>
          </a:p>
          <a:p>
            <a:pPr lvl="1"/>
            <a:r>
              <a:rPr lang="en-US" sz="2800" dirty="0" smtClean="0"/>
              <a:t>Math &amp; Money</a:t>
            </a:r>
          </a:p>
          <a:p>
            <a:pPr lvl="1"/>
            <a:r>
              <a:rPr lang="en-US" sz="2800" dirty="0" smtClean="0"/>
              <a:t>Sports</a:t>
            </a:r>
          </a:p>
          <a:p>
            <a:pPr lvl="1"/>
            <a:r>
              <a:rPr lang="en-US" sz="2800" dirty="0" smtClean="0"/>
              <a:t>Art/Living</a:t>
            </a:r>
          </a:p>
          <a:p>
            <a:pPr lvl="1"/>
            <a:r>
              <a:rPr lang="en-US" sz="2800" dirty="0" smtClean="0"/>
              <a:t>Game &amp; </a:t>
            </a:r>
            <a:r>
              <a:rPr lang="en-US" sz="2800" dirty="0" smtClean="0"/>
              <a:t>Quizzes</a:t>
            </a:r>
            <a:endParaRPr lang="en-US" sz="2800" dirty="0" smtClean="0"/>
          </a:p>
          <a:p>
            <a:pPr lvl="1"/>
            <a:r>
              <a:rPr lang="en-US" sz="2800" dirty="0" smtClean="0"/>
              <a:t>Time Lines</a:t>
            </a:r>
          </a:p>
          <a:p>
            <a:pPr lvl="1"/>
            <a:r>
              <a:rPr lang="en-US" sz="2800" dirty="0" smtClean="0"/>
              <a:t>Atlas</a:t>
            </a:r>
            <a:endParaRPr lang="en-US" sz="2800" dirty="0"/>
          </a:p>
        </p:txBody>
      </p:sp>
      <p:pic>
        <p:nvPicPr>
          <p:cNvPr id="78850" name="Picture 2" descr="http://ts3.mm.bing.net/images/thumbnail.aspx?q=304636699178&amp;id=69a318313268132fd26114a6b4cd4e20&amp;url=http%3a%2f%2fnowacademy.org%2fpublish%2fna6%2f2009%2f08%2f19%2fback2school9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286000"/>
            <a:ext cx="2766059" cy="33528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Homework Center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600" dirty="0" smtClean="0"/>
              <a:t>All Subjects &amp; Skills</a:t>
            </a:r>
          </a:p>
          <a:p>
            <a:endParaRPr lang="en-US" sz="3600" dirty="0" smtClean="0"/>
          </a:p>
          <a:p>
            <a:r>
              <a:rPr lang="en-US" sz="3600" dirty="0" smtClean="0"/>
              <a:t>Search</a:t>
            </a:r>
          </a:p>
          <a:p>
            <a:pPr lvl="1"/>
            <a:r>
              <a:rPr lang="en-US" sz="3600" dirty="0" smtClean="0"/>
              <a:t>Exact years, birthdays, and time period.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77826" name="Picture 2" descr="http://www.baycountylibrary.org/wp-content/uploads/teen-homework-400x2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572000"/>
            <a:ext cx="6705600" cy="1990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For Kids</a:t>
            </a:r>
            <a:endParaRPr lang="en-US" sz="6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Arial" pitchFamily="34" charset="0"/>
              <a:buChar char="•"/>
            </a:pPr>
            <a:r>
              <a:rPr lang="en-US" sz="2000" dirty="0" smtClean="0"/>
              <a:t>Good for fast Factual information.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en-US" sz="2000" dirty="0" smtClean="0"/>
              <a:t>Teaches  them the basic of any subject.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en-US" sz="2000" dirty="0" smtClean="0"/>
              <a:t>Easy to remember the website and simple to use.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4754" name="Picture 2" descr="http://ts1.mm.bing.net/images/thumbnail.aspx?q=306472228036&amp;id=06fe0c2796d13f7fb6b5006e19ae5bf0&amp;url=http%3a%2f%2ffreecmstuff.com%2fwp-content%2fuploads%2f2009%2f07%2fkids-and-comput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799" y="1600200"/>
            <a:ext cx="5689595" cy="44958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Any Questions?</a:t>
            </a:r>
          </a:p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THE END</a:t>
            </a:r>
            <a:endParaRPr lang="en-US" sz="6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273</TotalTime>
  <Words>102</Words>
  <Application>Microsoft Office PowerPoint</Application>
  <PresentationFormat>On-screen Show (4:3)</PresentationFormat>
  <Paragraphs>33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Fact Monster</vt:lpstr>
      <vt:lpstr>Factual Information</vt:lpstr>
      <vt:lpstr>All Subjects</vt:lpstr>
      <vt:lpstr>Homework Center</vt:lpstr>
      <vt:lpstr>Slide 5</vt:lpstr>
      <vt:lpstr>For Kids</vt:lpstr>
      <vt:lpstr>THE END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 Monster</dc:title>
  <dc:creator>Steven</dc:creator>
  <cp:lastModifiedBy>Steven</cp:lastModifiedBy>
  <cp:revision>3</cp:revision>
  <dcterms:created xsi:type="dcterms:W3CDTF">2010-11-12T15:39:32Z</dcterms:created>
  <dcterms:modified xsi:type="dcterms:W3CDTF">2010-11-13T12:58:03Z</dcterms:modified>
</cp:coreProperties>
</file>